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presProps.xml" ContentType="application/vnd.openxmlformats-officedocument.presentationml.presProps+xml"/>
  <Default Extension="jpeg" ContentType="image/jpeg"/>
  <Override PartName="/ppt/slideLayouts/slideLayout5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Masters/slideMaster1.xml" ContentType="application/vnd.openxmlformats-officedocument.presentationml.slideMaster+xml"/>
  <Override PartName="/ppt/viewProps.xml" ContentType="application/vnd.openxmlformats-officedocument.presentationml.viewProps+xml"/>
  <Default Extension="bin" ContentType="application/vnd.openxmlformats-officedocument.presentationml.printerSettings"/>
  <Default Extension="rels" ContentType="application/vnd.openxmlformats-package.relationships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slides/slide6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handoutMasterIdLst>
    <p:handoutMasterId r:id="rId11"/>
  </p:handoutMasterIdLst>
  <p:sldIdLst>
    <p:sldId id="257" r:id="rId2"/>
    <p:sldId id="258" r:id="rId3"/>
    <p:sldId id="259" r:id="rId4"/>
    <p:sldId id="265" r:id="rId5"/>
    <p:sldId id="261" r:id="rId6"/>
    <p:sldId id="262" r:id="rId7"/>
    <p:sldId id="260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prnPr/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20"/>
    <p:restoredTop sz="94660"/>
  </p:normalViewPr>
  <p:slideViewPr>
    <p:cSldViewPr snapToGrid="0" snapToObjects="1">
      <p:cViewPr varScale="1">
        <p:scale>
          <a:sx n="92" d="100"/>
          <a:sy n="92" d="100"/>
        </p:scale>
        <p:origin x="-816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4" Type="http://schemas.openxmlformats.org/officeDocument/2006/relationships/viewProps" Target="viewProps.xml"/><Relationship Id="rId4" Type="http://schemas.openxmlformats.org/officeDocument/2006/relationships/slide" Target="slides/slide3.xml"/><Relationship Id="rId7" Type="http://schemas.openxmlformats.org/officeDocument/2006/relationships/slide" Target="slides/slide6.xml"/><Relationship Id="rId1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6" Type="http://schemas.openxmlformats.org/officeDocument/2006/relationships/tableStyles" Target="tableStyles.xml"/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0" Type="http://schemas.openxmlformats.org/officeDocument/2006/relationships/slide" Target="slides/slide9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2" Type="http://schemas.openxmlformats.org/officeDocument/2006/relationships/printerSettings" Target="printerSettings/printerSettings1.bin"/><Relationship Id="rId2" Type="http://schemas.openxmlformats.org/officeDocument/2006/relationships/slide" Target="slides/slide1.xml"/><Relationship Id="rId9" Type="http://schemas.openxmlformats.org/officeDocument/2006/relationships/slide" Target="slides/slide8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A4FA8C-D5CA-0844-AECB-F5E208A47063}" type="datetimeFigureOut">
              <a:rPr lang="en-US" smtClean="0"/>
              <a:pPr/>
              <a:t>10/3/12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92B1D7-6DE3-8B48-BE0C-682A7909123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4B1B0-D3E4-D64B-9D9E-82FF2DC9E65F}" type="datetimeFigureOut">
              <a:rPr lang="en-US" smtClean="0"/>
              <a:pPr/>
              <a:t>10/3/12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23FD1-DD55-A248-8FBC-1B4ACB1DDB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4B1B0-D3E4-D64B-9D9E-82FF2DC9E65F}" type="datetimeFigureOut">
              <a:rPr lang="en-US" smtClean="0"/>
              <a:pPr/>
              <a:t>10/3/12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23FD1-DD55-A248-8FBC-1B4ACB1DDB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4B1B0-D3E4-D64B-9D9E-82FF2DC9E65F}" type="datetimeFigureOut">
              <a:rPr lang="en-US" smtClean="0"/>
              <a:pPr/>
              <a:t>10/3/12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23FD1-DD55-A248-8FBC-1B4ACB1DDB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4B1B0-D3E4-D64B-9D9E-82FF2DC9E65F}" type="datetimeFigureOut">
              <a:rPr lang="en-US" smtClean="0"/>
              <a:pPr/>
              <a:t>10/3/12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23FD1-DD55-A248-8FBC-1B4ACB1DDB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4B1B0-D3E4-D64B-9D9E-82FF2DC9E65F}" type="datetimeFigureOut">
              <a:rPr lang="en-US" smtClean="0"/>
              <a:pPr/>
              <a:t>10/3/12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23FD1-DD55-A248-8FBC-1B4ACB1DDB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4B1B0-D3E4-D64B-9D9E-82FF2DC9E65F}" type="datetimeFigureOut">
              <a:rPr lang="en-US" smtClean="0"/>
              <a:pPr/>
              <a:t>10/3/12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23FD1-DD55-A248-8FBC-1B4ACB1DDB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4B1B0-D3E4-D64B-9D9E-82FF2DC9E65F}" type="datetimeFigureOut">
              <a:rPr lang="en-US" smtClean="0"/>
              <a:pPr/>
              <a:t>10/3/12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23FD1-DD55-A248-8FBC-1B4ACB1DDB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4B1B0-D3E4-D64B-9D9E-82FF2DC9E65F}" type="datetimeFigureOut">
              <a:rPr lang="en-US" smtClean="0"/>
              <a:pPr/>
              <a:t>10/3/12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23FD1-DD55-A248-8FBC-1B4ACB1DDB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4B1B0-D3E4-D64B-9D9E-82FF2DC9E65F}" type="datetimeFigureOut">
              <a:rPr lang="en-US" smtClean="0"/>
              <a:pPr/>
              <a:t>10/3/12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23FD1-DD55-A248-8FBC-1B4ACB1DDB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4B1B0-D3E4-D64B-9D9E-82FF2DC9E65F}" type="datetimeFigureOut">
              <a:rPr lang="en-US" smtClean="0"/>
              <a:pPr/>
              <a:t>10/3/12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23FD1-DD55-A248-8FBC-1B4ACB1DDB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4B1B0-D3E4-D64B-9D9E-82FF2DC9E65F}" type="datetimeFigureOut">
              <a:rPr lang="en-US" smtClean="0"/>
              <a:pPr/>
              <a:t>10/3/12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23FD1-DD55-A248-8FBC-1B4ACB1DDB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4" Type="http://schemas.openxmlformats.org/officeDocument/2006/relationships/slideLayout" Target="../slideLayouts/slideLayout4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A4B1B0-D3E4-D64B-9D9E-82FF2DC9E65F}" type="datetimeFigureOut">
              <a:rPr lang="en-US" smtClean="0"/>
              <a:pPr/>
              <a:t>10/3/12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923FD1-DD55-A248-8FBC-1B4ACB1DDB6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3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3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xplosion 2 4"/>
          <p:cNvSpPr/>
          <p:nvPr/>
        </p:nvSpPr>
        <p:spPr>
          <a:xfrm>
            <a:off x="243988" y="93831"/>
            <a:ext cx="1905072" cy="1323807"/>
          </a:xfrm>
          <a:prstGeom prst="irregularSeal2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 Somebody lost the war, </a:t>
            </a:r>
            <a:br>
              <a:rPr lang="en-US" dirty="0" smtClean="0"/>
            </a:br>
            <a:r>
              <a:rPr lang="en-US" dirty="0" smtClean="0"/>
              <a:t>lost their</a:t>
            </a:r>
            <a:r>
              <a:rPr lang="en-US" b="1" dirty="0" smtClean="0"/>
              <a:t> </a:t>
            </a:r>
            <a:r>
              <a:rPr lang="en-US" sz="5400" b="1" dirty="0" smtClean="0"/>
              <a:t>LAND</a:t>
            </a:r>
            <a:endParaRPr lang="en-US" sz="54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Who lost the war and all of their land after the French &amp; Indian War?</a:t>
            </a:r>
          </a:p>
          <a:p>
            <a:endParaRPr lang="en-US" dirty="0" smtClean="0"/>
          </a:p>
          <a:p>
            <a:r>
              <a:rPr lang="en-US" dirty="0" smtClean="0"/>
              <a:t>Who took the land?  Was the Ohio River Valley part of this land?</a:t>
            </a:r>
          </a:p>
          <a:p>
            <a:endParaRPr lang="en-US" dirty="0" smtClean="0"/>
          </a:p>
          <a:p>
            <a:r>
              <a:rPr lang="en-US" dirty="0" smtClean="0"/>
              <a:t>What does it mean to encroach onto someone’s land?</a:t>
            </a:r>
          </a:p>
          <a:p>
            <a:endParaRPr lang="en-US" dirty="0" smtClean="0"/>
          </a:p>
          <a:p>
            <a:r>
              <a:rPr lang="en-US" dirty="0" smtClean="0"/>
              <a:t>Who encroached onto the Indians’ land?</a:t>
            </a:r>
          </a:p>
          <a:p>
            <a:endParaRPr lang="en-US" dirty="0"/>
          </a:p>
          <a:p>
            <a:r>
              <a:rPr lang="en-US" dirty="0" smtClean="0"/>
              <a:t>What did the Indians do when the British Colonists started encroaching a little too much?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 rot="20317833">
            <a:off x="454434" y="428580"/>
            <a:ext cx="13366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EFFECT </a:t>
            </a:r>
          </a:p>
          <a:p>
            <a:pPr algn="ctr"/>
            <a:r>
              <a:rPr lang="en-US" b="1" dirty="0" smtClean="0"/>
              <a:t>#1 &amp; 2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Pontiac &amp; the Indians got </a:t>
            </a:r>
            <a:r>
              <a:rPr lang="en-US" b="1" dirty="0" smtClean="0"/>
              <a:t>MAD</a:t>
            </a:r>
            <a:r>
              <a:rPr lang="en-US" dirty="0" smtClean="0"/>
              <a:t>!</a:t>
            </a:r>
            <a:endParaRPr lang="en-US" dirty="0"/>
          </a:p>
        </p:txBody>
      </p:sp>
      <p:pic>
        <p:nvPicPr>
          <p:cNvPr id="4" name="Picture 3" descr="pontiac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907024"/>
            <a:ext cx="2350944" cy="2950976"/>
          </a:xfrm>
          <a:prstGeom prst="rect">
            <a:avLst/>
          </a:prstGeom>
        </p:spPr>
      </p:pic>
      <p:sp>
        <p:nvSpPr>
          <p:cNvPr id="5" name="Oval Callout 4"/>
          <p:cNvSpPr/>
          <p:nvPr/>
        </p:nvSpPr>
        <p:spPr>
          <a:xfrm>
            <a:off x="759267" y="1417638"/>
            <a:ext cx="5069822" cy="2105616"/>
          </a:xfrm>
          <a:prstGeom prst="wedgeEllipseCallout">
            <a:avLst>
              <a:gd name="adj1" fmla="val -24549"/>
              <a:gd name="adj2" fmla="val 115205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i="1" dirty="0" smtClean="0"/>
              <a:t>Encroach</a:t>
            </a:r>
            <a:r>
              <a:rPr lang="en-US" sz="3200" b="1" dirty="0" smtClean="0"/>
              <a:t> on our land and you…will…get a </a:t>
            </a:r>
            <a:r>
              <a:rPr lang="en-US" sz="3200" b="1" dirty="0" err="1" smtClean="0"/>
              <a:t>whoopin</a:t>
            </a:r>
            <a:r>
              <a:rPr lang="en-US" sz="3200" b="1" dirty="0" smtClean="0"/>
              <a:t>’!</a:t>
            </a:r>
            <a:endParaRPr lang="en-US" sz="3200" b="1" dirty="0"/>
          </a:p>
        </p:txBody>
      </p:sp>
      <p:pic>
        <p:nvPicPr>
          <p:cNvPr id="6" name="Picture 5" descr="Elijah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7169" y="3741354"/>
            <a:ext cx="2326831" cy="3116645"/>
          </a:xfrm>
          <a:prstGeom prst="rect">
            <a:avLst/>
          </a:prstGeom>
        </p:spPr>
      </p:pic>
      <p:sp>
        <p:nvSpPr>
          <p:cNvPr id="7" name="Oval Callout 6"/>
          <p:cNvSpPr/>
          <p:nvPr/>
        </p:nvSpPr>
        <p:spPr>
          <a:xfrm>
            <a:off x="4486583" y="3523254"/>
            <a:ext cx="3110076" cy="1553387"/>
          </a:xfrm>
          <a:prstGeom prst="wedgeEllipseCallout">
            <a:avLst>
              <a:gd name="adj1" fmla="val 57061"/>
              <a:gd name="adj2" fmla="val 53048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i="1" dirty="0" smtClean="0"/>
              <a:t>Yea </a:t>
            </a:r>
            <a:r>
              <a:rPr lang="en-US" sz="3200" b="1" i="1" dirty="0" err="1" smtClean="0"/>
              <a:t>Bruh</a:t>
            </a:r>
            <a:r>
              <a:rPr lang="en-US" sz="3200" b="1" i="1" dirty="0" smtClean="0"/>
              <a:t>!</a:t>
            </a:r>
            <a:endParaRPr lang="en-US" sz="3200" b="1" dirty="0"/>
          </a:p>
        </p:txBody>
      </p:sp>
      <p:sp>
        <p:nvSpPr>
          <p:cNvPr id="8" name="Explosion 2 7"/>
          <p:cNvSpPr/>
          <p:nvPr/>
        </p:nvSpPr>
        <p:spPr>
          <a:xfrm rot="1563933">
            <a:off x="6755345" y="1307823"/>
            <a:ext cx="2287943" cy="1367951"/>
          </a:xfrm>
          <a:prstGeom prst="irregularSeal2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EFFECT #3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British had a </a:t>
            </a:r>
            <a:r>
              <a:rPr lang="en-US" sz="6000" b="1" dirty="0" smtClean="0"/>
              <a:t>DEBT</a:t>
            </a:r>
            <a:endParaRPr lang="en-US" sz="6000" b="1" dirty="0"/>
          </a:p>
        </p:txBody>
      </p:sp>
      <p:pic>
        <p:nvPicPr>
          <p:cNvPr id="4" name="Content Placeholder 3" descr="dollar-sign.jpg"/>
          <p:cNvPicPr>
            <a:picLocks noGrp="1" noChangeAspect="1"/>
          </p:cNvPicPr>
          <p:nvPr>
            <p:ph idx="1"/>
          </p:nvPr>
        </p:nvPicPr>
        <p:blipFill>
          <a:blip r:embed="rId2"/>
          <a:srcRect l="-56542" r="-56542"/>
          <a:stretch>
            <a:fillRect/>
          </a:stretch>
        </p:blipFill>
        <p:spPr/>
      </p:pic>
      <p:sp>
        <p:nvSpPr>
          <p:cNvPr id="5" name="TextBox 4"/>
          <p:cNvSpPr txBox="1"/>
          <p:nvPr/>
        </p:nvSpPr>
        <p:spPr>
          <a:xfrm>
            <a:off x="-6724" y="5787609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/>
              <a:t>WHAT WAS THE BRITISH PLAN TO GET THE MONEY FOR THEIR DEBT?</a:t>
            </a:r>
            <a:endParaRPr lang="en-US" sz="1600" b="1" dirty="0"/>
          </a:p>
        </p:txBody>
      </p:sp>
      <p:sp>
        <p:nvSpPr>
          <p:cNvPr id="6" name="TextBox 5"/>
          <p:cNvSpPr txBox="1"/>
          <p:nvPr/>
        </p:nvSpPr>
        <p:spPr>
          <a:xfrm rot="1380832">
            <a:off x="6874117" y="2454462"/>
            <a:ext cx="13480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/>
              <a:t>WHY?</a:t>
            </a:r>
            <a:endParaRPr lang="en-US" sz="3600" b="1" dirty="0"/>
          </a:p>
        </p:txBody>
      </p:sp>
      <p:sp>
        <p:nvSpPr>
          <p:cNvPr id="7" name="Explosion 2 6"/>
          <p:cNvSpPr/>
          <p:nvPr/>
        </p:nvSpPr>
        <p:spPr>
          <a:xfrm rot="21221137">
            <a:off x="61563" y="1532690"/>
            <a:ext cx="2287943" cy="1367951"/>
          </a:xfrm>
          <a:prstGeom prst="irregularSeal2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EFFECT #4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10667" b="1" dirty="0" smtClean="0"/>
              <a:t/>
            </a:r>
            <a:br>
              <a:rPr lang="en-US" sz="10667" b="1" dirty="0" smtClean="0"/>
            </a:br>
            <a:r>
              <a:rPr lang="en-US" sz="10667" b="1" dirty="0" smtClean="0"/>
              <a:t>1763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The British</a:t>
            </a:r>
            <a:r>
              <a:rPr lang="en-US" dirty="0" smtClean="0"/>
              <a:t> win the war but have</a:t>
            </a:r>
            <a:r>
              <a:rPr lang="en-US" dirty="0" smtClean="0"/>
              <a:t> </a:t>
            </a:r>
            <a:r>
              <a:rPr lang="en-US" dirty="0" smtClean="0"/>
              <a:t>a </a:t>
            </a:r>
            <a:r>
              <a:rPr lang="en-US" sz="6000" b="1" dirty="0" smtClean="0"/>
              <a:t>DEBT</a:t>
            </a:r>
            <a:endParaRPr lang="en-US" sz="6000" b="1" dirty="0"/>
          </a:p>
        </p:txBody>
      </p:sp>
      <p:pic>
        <p:nvPicPr>
          <p:cNvPr id="4" name="Content Placeholder 3" descr="dollar-sign.jpg"/>
          <p:cNvPicPr>
            <a:picLocks noGrp="1" noChangeAspect="1"/>
          </p:cNvPicPr>
          <p:nvPr>
            <p:ph idx="1"/>
          </p:nvPr>
        </p:nvPicPr>
        <p:blipFill>
          <a:blip r:embed="rId2"/>
          <a:srcRect l="-56542" r="-56542"/>
          <a:stretch>
            <a:fillRect/>
          </a:stretch>
        </p:blipFill>
        <p:spPr>
          <a:xfrm>
            <a:off x="457200" y="3009651"/>
            <a:ext cx="8229600" cy="3850641"/>
          </a:xfrm>
        </p:spPr>
      </p:pic>
      <p:pic>
        <p:nvPicPr>
          <p:cNvPr id="8" name="Content Placeholder 3" descr="dollar-sign.jpg"/>
          <p:cNvPicPr>
            <a:picLocks noChangeAspect="1"/>
          </p:cNvPicPr>
          <p:nvPr/>
        </p:nvPicPr>
        <p:blipFill>
          <a:blip r:embed="rId2"/>
          <a:srcRect l="-56542" r="-56542"/>
          <a:stretch>
            <a:fillRect/>
          </a:stretch>
        </p:blipFill>
        <p:spPr>
          <a:xfrm>
            <a:off x="5108894" y="3777944"/>
            <a:ext cx="4269788" cy="2348219"/>
          </a:xfrm>
          <a:prstGeom prst="rect">
            <a:avLst/>
          </a:prstGeom>
        </p:spPr>
      </p:pic>
      <p:pic>
        <p:nvPicPr>
          <p:cNvPr id="9" name="Content Placeholder 3" descr="dollar-sign.jpg"/>
          <p:cNvPicPr>
            <a:picLocks noChangeAspect="1"/>
          </p:cNvPicPr>
          <p:nvPr/>
        </p:nvPicPr>
        <p:blipFill>
          <a:blip r:embed="rId2"/>
          <a:srcRect l="-56542" r="-56542"/>
          <a:stretch>
            <a:fillRect/>
          </a:stretch>
        </p:blipFill>
        <p:spPr>
          <a:xfrm>
            <a:off x="-564360" y="4597311"/>
            <a:ext cx="3767726" cy="2072104"/>
          </a:xfrm>
          <a:prstGeom prst="rect">
            <a:avLst/>
          </a:prstGeom>
        </p:spPr>
      </p:pic>
      <p:pic>
        <p:nvPicPr>
          <p:cNvPr id="10" name="Content Placeholder 3" descr="dollar-sign.jpg"/>
          <p:cNvPicPr>
            <a:picLocks noChangeAspect="1"/>
          </p:cNvPicPr>
          <p:nvPr/>
        </p:nvPicPr>
        <p:blipFill>
          <a:blip r:embed="rId2"/>
          <a:srcRect l="-56542" r="-56542"/>
          <a:stretch>
            <a:fillRect/>
          </a:stretch>
        </p:blipFill>
        <p:spPr>
          <a:xfrm>
            <a:off x="0" y="2249713"/>
            <a:ext cx="4169376" cy="2292996"/>
          </a:xfrm>
          <a:prstGeom prst="rect">
            <a:avLst/>
          </a:prstGeom>
        </p:spPr>
      </p:pic>
      <p:pic>
        <p:nvPicPr>
          <p:cNvPr id="11" name="Content Placeholder 3" descr="dollar-sign.jpg"/>
          <p:cNvPicPr>
            <a:picLocks noChangeAspect="1"/>
          </p:cNvPicPr>
          <p:nvPr/>
        </p:nvPicPr>
        <p:blipFill>
          <a:blip r:embed="rId2"/>
          <a:srcRect l="-56542" r="-56542"/>
          <a:stretch>
            <a:fillRect/>
          </a:stretch>
        </p:blipFill>
        <p:spPr>
          <a:xfrm>
            <a:off x="6457968" y="2300730"/>
            <a:ext cx="2686032" cy="14772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this?</a:t>
            </a:r>
            <a:endParaRPr lang="en-US" dirty="0"/>
          </a:p>
        </p:txBody>
      </p:sp>
      <p:pic>
        <p:nvPicPr>
          <p:cNvPr id="5" name="Content Placeholder 4" descr="Capitol Building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8099" r="-18099"/>
          <a:stretch>
            <a:fillRect/>
          </a:stretch>
        </p:blipFill>
        <p:spPr/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this?</a:t>
            </a:r>
            <a:endParaRPr lang="en-US" dirty="0"/>
          </a:p>
        </p:txBody>
      </p:sp>
      <p:pic>
        <p:nvPicPr>
          <p:cNvPr id="4" name="Content Placeholder 3" descr="02Parliament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8187" r="-18187"/>
          <a:stretch>
            <a:fillRect/>
          </a:stretch>
        </p:blipFill>
        <p:spPr/>
      </p:pic>
      <p:pic>
        <p:nvPicPr>
          <p:cNvPr id="5" name="Picture 4" descr="Big Ben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3657" y="1974294"/>
            <a:ext cx="5430490" cy="36128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9600" b="1" dirty="0" smtClean="0">
                <a:ea typeface="ＭＳ Ｐゴシック" pitchFamily="-105" charset="-128"/>
                <a:cs typeface="ＭＳ Ｐゴシック" pitchFamily="-105" charset="-128"/>
              </a:rPr>
              <a:t>1763 - 1767</a:t>
            </a:r>
          </a:p>
        </p:txBody>
      </p:sp>
      <p:sp>
        <p:nvSpPr>
          <p:cNvPr id="22531" name="Content Placeholder 4"/>
          <p:cNvSpPr>
            <a:spLocks noGrp="1"/>
          </p:cNvSpPr>
          <p:nvPr>
            <p:ph idx="1"/>
          </p:nvPr>
        </p:nvSpPr>
        <p:spPr>
          <a:xfrm>
            <a:off x="0" y="1811338"/>
            <a:ext cx="7620000" cy="4525962"/>
          </a:xfrm>
        </p:spPr>
        <p:txBody>
          <a:bodyPr/>
          <a:lstStyle/>
          <a:p>
            <a:pPr>
              <a:buFont typeface="Arial" pitchFamily="-105" charset="0"/>
              <a:buNone/>
            </a:pPr>
            <a:r>
              <a:rPr lang="en-US" dirty="0" smtClean="0">
                <a:ea typeface="ＭＳ Ｐゴシック" pitchFamily="-105" charset="-128"/>
                <a:cs typeface="ＭＳ Ｐゴシック" pitchFamily="-105" charset="-128"/>
              </a:rPr>
              <a:t>     British Parliament issued the following:</a:t>
            </a:r>
          </a:p>
          <a:p>
            <a:pPr algn="ctr">
              <a:buFont typeface="Arial" pitchFamily="-105" charset="0"/>
              <a:buNone/>
            </a:pPr>
            <a:r>
              <a:rPr lang="en-US" b="1" dirty="0" smtClean="0">
                <a:ea typeface="ＭＳ Ｐゴシック" pitchFamily="-105" charset="-128"/>
                <a:cs typeface="ＭＳ Ｐゴシック" pitchFamily="-105" charset="-128"/>
              </a:rPr>
              <a:t>The Proclamation of 1763</a:t>
            </a:r>
          </a:p>
          <a:p>
            <a:pPr algn="ctr">
              <a:buFont typeface="Arial" pitchFamily="-105" charset="0"/>
              <a:buNone/>
            </a:pPr>
            <a:r>
              <a:rPr lang="en-US" sz="1200" b="1" dirty="0" smtClean="0">
                <a:ea typeface="ＭＳ Ｐゴシック" pitchFamily="-105" charset="-128"/>
                <a:cs typeface="ＭＳ Ｐゴシック" pitchFamily="-105" charset="-128"/>
              </a:rPr>
              <a:t>Why did this make the British Colonists mad?</a:t>
            </a:r>
          </a:p>
          <a:p>
            <a:pPr algn="ctr">
              <a:buFont typeface="Arial" pitchFamily="-105" charset="0"/>
              <a:buNone/>
            </a:pPr>
            <a:endParaRPr lang="en-US" sz="1200" b="1" dirty="0" smtClean="0">
              <a:ea typeface="ＭＳ Ｐゴシック" pitchFamily="-105" charset="-128"/>
              <a:cs typeface="ＭＳ Ｐゴシック" pitchFamily="-105" charset="-128"/>
            </a:endParaRPr>
          </a:p>
          <a:p>
            <a:pPr algn="ctr">
              <a:buFont typeface="Arial" pitchFamily="-105" charset="0"/>
              <a:buNone/>
            </a:pPr>
            <a:r>
              <a:rPr lang="en-US" b="1" dirty="0" smtClean="0">
                <a:ea typeface="ＭＳ Ｐゴシック" pitchFamily="-105" charset="-128"/>
                <a:cs typeface="ＭＳ Ｐゴシック" pitchFamily="-105" charset="-128"/>
              </a:rPr>
              <a:t>The Quartering Act</a:t>
            </a:r>
          </a:p>
          <a:p>
            <a:pPr algn="ctr">
              <a:buFont typeface="Arial" pitchFamily="-105" charset="0"/>
              <a:buNone/>
            </a:pPr>
            <a:r>
              <a:rPr lang="en-US" sz="1200" b="1" dirty="0" smtClean="0">
                <a:ea typeface="ＭＳ Ｐゴシック" pitchFamily="-105" charset="-128"/>
                <a:cs typeface="ＭＳ Ｐゴシック" pitchFamily="-105" charset="-128"/>
              </a:rPr>
              <a:t>Why did this make the British Colonists mad?</a:t>
            </a:r>
          </a:p>
          <a:p>
            <a:pPr algn="ctr">
              <a:buFont typeface="Arial" pitchFamily="-105" charset="0"/>
              <a:buNone/>
            </a:pPr>
            <a:endParaRPr lang="en-US" sz="1200" b="1" dirty="0" smtClean="0">
              <a:ea typeface="ＭＳ Ｐゴシック" pitchFamily="-105" charset="-128"/>
              <a:cs typeface="ＭＳ Ｐゴシック" pitchFamily="-105" charset="-128"/>
            </a:endParaRPr>
          </a:p>
          <a:p>
            <a:pPr algn="ctr">
              <a:buFont typeface="Arial" pitchFamily="-105" charset="0"/>
              <a:buNone/>
            </a:pPr>
            <a:r>
              <a:rPr lang="en-US" b="1" dirty="0" smtClean="0">
                <a:ea typeface="ＭＳ Ｐゴシック" pitchFamily="-105" charset="-128"/>
                <a:cs typeface="ＭＳ Ｐゴシック" pitchFamily="-105" charset="-128"/>
              </a:rPr>
              <a:t>The Sugar Act</a:t>
            </a:r>
          </a:p>
          <a:p>
            <a:pPr algn="ctr">
              <a:buFont typeface="Arial" pitchFamily="-105" charset="0"/>
              <a:buNone/>
            </a:pPr>
            <a:r>
              <a:rPr lang="en-US" sz="1200" b="1" dirty="0" smtClean="0">
                <a:ea typeface="ＭＳ Ｐゴシック" pitchFamily="-105" charset="-128"/>
                <a:cs typeface="ＭＳ Ｐゴシック" pitchFamily="-105" charset="-128"/>
              </a:rPr>
              <a:t>Why did this make the British Colonist mad?</a:t>
            </a:r>
          </a:p>
          <a:p>
            <a:pPr algn="ctr">
              <a:buFont typeface="Arial" pitchFamily="-105" charset="0"/>
              <a:buNone/>
            </a:pPr>
            <a:endParaRPr lang="en-US" sz="1200" b="1" dirty="0" smtClean="0">
              <a:ea typeface="ＭＳ Ｐゴシック" pitchFamily="-105" charset="-128"/>
              <a:cs typeface="ＭＳ Ｐゴシック" pitchFamily="-105" charset="-128"/>
            </a:endParaRPr>
          </a:p>
          <a:p>
            <a:pPr algn="ctr">
              <a:buFont typeface="Arial" pitchFamily="-105" charset="0"/>
              <a:buNone/>
            </a:pPr>
            <a:r>
              <a:rPr lang="en-US" b="1" dirty="0" smtClean="0">
                <a:ea typeface="ＭＳ Ｐゴシック" pitchFamily="-105" charset="-128"/>
                <a:cs typeface="ＭＳ Ｐゴシック" pitchFamily="-105" charset="-128"/>
              </a:rPr>
              <a:t>The </a:t>
            </a:r>
            <a:r>
              <a:rPr lang="en-US" b="1" dirty="0" smtClean="0">
                <a:ea typeface="ＭＳ Ｐゴシック" pitchFamily="-105" charset="-128"/>
                <a:cs typeface="ＭＳ Ｐゴシック" pitchFamily="-105" charset="-128"/>
              </a:rPr>
              <a:t>Stamp </a:t>
            </a:r>
            <a:r>
              <a:rPr lang="en-US" b="1" dirty="0" smtClean="0">
                <a:ea typeface="ＭＳ Ｐゴシック" pitchFamily="-105" charset="-128"/>
                <a:cs typeface="ＭＳ Ｐゴシック" pitchFamily="-105" charset="-128"/>
              </a:rPr>
              <a:t>Act</a:t>
            </a:r>
          </a:p>
          <a:p>
            <a:pPr algn="ctr">
              <a:buFont typeface="Arial" pitchFamily="-105" charset="0"/>
              <a:buNone/>
            </a:pPr>
            <a:r>
              <a:rPr lang="en-US" sz="1200" b="1" dirty="0" smtClean="0">
                <a:ea typeface="ＭＳ Ｐゴシック" pitchFamily="-105" charset="-128"/>
                <a:cs typeface="ＭＳ Ｐゴシック" pitchFamily="-105" charset="-128"/>
              </a:rPr>
              <a:t>Why did this make the British Colonist mad?</a:t>
            </a:r>
          </a:p>
        </p:txBody>
      </p:sp>
      <p:pic>
        <p:nvPicPr>
          <p:cNvPr id="22532" name="Picture 5" descr="Jim Bob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64060" y="1811338"/>
            <a:ext cx="2079940" cy="4159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3" name="TextBox 6"/>
          <p:cNvSpPr txBox="1">
            <a:spLocks noChangeArrowheads="1"/>
          </p:cNvSpPr>
          <p:nvPr/>
        </p:nvSpPr>
        <p:spPr bwMode="auto">
          <a:xfrm>
            <a:off x="7620000" y="6106319"/>
            <a:ext cx="12604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400" b="1" dirty="0"/>
              <a:t>JIM BOB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Rules, Rules, Rules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 are peaceful ways that people protest rules or laws that they don’t agree with?</a:t>
            </a:r>
          </a:p>
          <a:p>
            <a:pPr lvl="1"/>
            <a:r>
              <a:rPr lang="en-US" dirty="0" smtClean="0"/>
              <a:t>Boycott</a:t>
            </a:r>
          </a:p>
          <a:p>
            <a:pPr lvl="1"/>
            <a:r>
              <a:rPr lang="en-US" dirty="0" smtClean="0"/>
              <a:t>Petition	</a:t>
            </a:r>
          </a:p>
          <a:p>
            <a:endParaRPr lang="en-US" dirty="0" smtClean="0"/>
          </a:p>
          <a:p>
            <a:r>
              <a:rPr lang="en-US" dirty="0" smtClean="0"/>
              <a:t>What are some non-peaceful ways that people protest rules that they don’t agree with?</a:t>
            </a:r>
          </a:p>
          <a:p>
            <a:pPr lvl="1"/>
            <a:r>
              <a:rPr lang="en-US" dirty="0" smtClean="0"/>
              <a:t>Violent Riots</a:t>
            </a:r>
          </a:p>
          <a:p>
            <a:pPr lvl="1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  <p:bldP spid="3" grpId="2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9600" b="1" dirty="0" smtClean="0"/>
              <a:t>March 5, 1770</a:t>
            </a:r>
            <a:endParaRPr lang="en-US" sz="9600" b="1" dirty="0"/>
          </a:p>
        </p:txBody>
      </p:sp>
      <p:pic>
        <p:nvPicPr>
          <p:cNvPr id="4" name="Content Placeholder 3" descr="Boston Massacre.jpg"/>
          <p:cNvPicPr>
            <a:picLocks noGrp="1" noChangeAspect="1"/>
          </p:cNvPicPr>
          <p:nvPr>
            <p:ph idx="1"/>
          </p:nvPr>
        </p:nvPicPr>
        <p:blipFill>
          <a:blip r:embed="rId2"/>
          <a:srcRect l="-33339" r="-33339"/>
          <a:stretch>
            <a:fillRect/>
          </a:stretch>
        </p:blipFill>
        <p:spPr>
          <a:xfrm>
            <a:off x="-17505" y="1600200"/>
            <a:ext cx="9161505" cy="5038475"/>
          </a:xfr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2509</TotalTime>
  <Words>258</Words>
  <Application>Microsoft Macintosh PowerPoint</Application>
  <PresentationFormat>On-screen Show (4:3)</PresentationFormat>
  <Paragraphs>45</Paragraphs>
  <Slides>9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 Somebody lost the war,  lost their LAND</vt:lpstr>
      <vt:lpstr>Pontiac &amp; the Indians got MAD!</vt:lpstr>
      <vt:lpstr>The British had a DEBT</vt:lpstr>
      <vt:lpstr> 1763 The British win the war but have a DEBT</vt:lpstr>
      <vt:lpstr>What is this?</vt:lpstr>
      <vt:lpstr>What is this?</vt:lpstr>
      <vt:lpstr>1763 - 1767</vt:lpstr>
      <vt:lpstr>Rules, Rules, Rules</vt:lpstr>
      <vt:lpstr>March 5, 1770</vt:lpstr>
    </vt:vector>
  </TitlesOfParts>
  <Company>St Francis Seraph 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British had a DEBT</dc:title>
  <dc:creator>Michael Farrell</dc:creator>
  <cp:lastModifiedBy>Michael Farrell</cp:lastModifiedBy>
  <cp:revision>5</cp:revision>
  <cp:lastPrinted>2012-10-03T17:11:14Z</cp:lastPrinted>
  <dcterms:created xsi:type="dcterms:W3CDTF">2012-10-03T17:07:29Z</dcterms:created>
  <dcterms:modified xsi:type="dcterms:W3CDTF">2012-10-03T17:12:18Z</dcterms:modified>
</cp:coreProperties>
</file>